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62" r:id="rId2"/>
    <p:sldId id="257" r:id="rId3"/>
    <p:sldId id="306" r:id="rId4"/>
    <p:sldId id="270" r:id="rId5"/>
    <p:sldId id="283" r:id="rId6"/>
    <p:sldId id="299" r:id="rId7"/>
    <p:sldId id="300" r:id="rId8"/>
    <p:sldId id="291" r:id="rId9"/>
    <p:sldId id="302" r:id="rId10"/>
    <p:sldId id="303" r:id="rId11"/>
    <p:sldId id="296" r:id="rId12"/>
    <p:sldId id="263" r:id="rId13"/>
    <p:sldId id="301" r:id="rId14"/>
    <p:sldId id="298" r:id="rId15"/>
    <p:sldId id="264" r:id="rId16"/>
    <p:sldId id="287" r:id="rId17"/>
    <p:sldId id="305" r:id="rId18"/>
    <p:sldId id="304" r:id="rId19"/>
    <p:sldId id="269"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CCECFF"/>
    <a:srgbClr val="66CCFF"/>
    <a:srgbClr val="FF00FF"/>
    <a:srgbClr val="FFFFCC"/>
    <a:srgbClr val="6666FF"/>
    <a:srgbClr val="99CCFF"/>
    <a:srgbClr val="0033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3BCC2C-E65A-4539-B8BC-9D3F1D45CC23}" type="datetimeFigureOut">
              <a:rPr lang="en-US" smtClean="0"/>
              <a:pPr/>
              <a:t>8/19/2015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6C17CC-7695-4320-AAE0-36AB6A3118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C6C17CC-7695-4320-AAE0-36AB6A31180A}"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8/19/2015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8/19/2015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8/19/2015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8/19/2015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8/19/2015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8/19/2015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8/19/2015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8/19/2015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8/19/2015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8/19/2015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8/19/2015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8/19/2015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2,3,4.cdr.jpg"/>
          <p:cNvPicPr>
            <a:picLocks noChangeAspect="1" noChangeArrowheads="1"/>
          </p:cNvPicPr>
          <p:nvPr/>
        </p:nvPicPr>
        <p:blipFill>
          <a:blip r:embed="rId2" cstate="print"/>
          <a:srcRect b="23869"/>
          <a:stretch>
            <a:fillRect/>
          </a:stretch>
        </p:blipFill>
        <p:spPr bwMode="auto">
          <a:xfrm>
            <a:off x="1219200" y="0"/>
            <a:ext cx="6704989" cy="6858000"/>
          </a:xfrm>
          <a:prstGeom prst="ellipse">
            <a:avLst/>
          </a:prstGeom>
          <a:noFill/>
          <a:effectLst>
            <a:softEdge rad="635000"/>
          </a:effectLst>
        </p:spPr>
      </p:pic>
      <p:sp>
        <p:nvSpPr>
          <p:cNvPr id="6" name="Rectangle 5"/>
          <p:cNvSpPr/>
          <p:nvPr/>
        </p:nvSpPr>
        <p:spPr>
          <a:xfrm>
            <a:off x="0" y="4648200"/>
            <a:ext cx="9144000" cy="2209800"/>
          </a:xfrm>
          <a:prstGeom prst="rect">
            <a:avLst/>
          </a:prstGeom>
          <a:gradFill flip="none" rotWithShape="1">
            <a:gsLst>
              <a:gs pos="0">
                <a:srgbClr val="66CCFF"/>
              </a:gs>
              <a:gs pos="50000">
                <a:schemeClr val="bg1"/>
              </a:gs>
              <a:gs pos="92000">
                <a:srgbClr val="66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- 3</a:t>
            </a:r>
          </a:p>
        </p:txBody>
      </p:sp>
      <p:sp>
        <p:nvSpPr>
          <p:cNvPr id="8" name="Title 1"/>
          <p:cNvSpPr txBox="1">
            <a:spLocks/>
          </p:cNvSpPr>
          <p:nvPr/>
        </p:nvSpPr>
        <p:spPr>
          <a:xfrm>
            <a:off x="0" y="4800600"/>
            <a:ext cx="85344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GOD</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THE LIFE - GIVER</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3</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Rounded Rectangle 8"/>
          <p:cNvSpPr/>
          <p:nvPr/>
        </p:nvSpPr>
        <p:spPr>
          <a:xfrm>
            <a:off x="228600" y="685800"/>
            <a:ext cx="8686800" cy="5486400"/>
          </a:xfrm>
          <a:prstGeom prst="roundRect">
            <a:avLst>
              <a:gd name="adj" fmla="val 569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33400" y="685800"/>
            <a:ext cx="8001000" cy="2862322"/>
          </a:xfrm>
          <a:prstGeom prst="rect">
            <a:avLst/>
          </a:prstGeom>
          <a:noFill/>
        </p:spPr>
        <p:txBody>
          <a:bodyPr wrap="square" rtlCol="0">
            <a:spAutoFit/>
          </a:bodyPr>
          <a:lstStyle/>
          <a:p>
            <a:pPr algn="ctr"/>
            <a:r>
              <a:rPr lang="en-US" sz="3500" dirty="0">
                <a:solidFill>
                  <a:srgbClr val="FF00FF"/>
                </a:solidFill>
                <a:latin typeface="Cooper Std Black" pitchFamily="18" charset="0"/>
                <a:cs typeface="Arial" pitchFamily="34" charset="0"/>
              </a:rPr>
              <a:t>Days of abstinence from </a:t>
            </a:r>
            <a:r>
              <a:rPr lang="en-US" sz="3500" dirty="0">
                <a:solidFill>
                  <a:srgbClr val="FF00FF"/>
                </a:solidFill>
                <a:latin typeface="Cooper Std Black" pitchFamily="18" charset="0"/>
                <a:cs typeface="Arial" pitchFamily="34" charset="0"/>
              </a:rPr>
              <a:t>meat</a:t>
            </a:r>
            <a:endParaRPr lang="en-US" sz="2200" dirty="0">
              <a:latin typeface="Arial" pitchFamily="34" charset="0"/>
              <a:cs typeface="Arial" pitchFamily="34" charset="0"/>
            </a:endParaRPr>
          </a:p>
          <a:p>
            <a:pPr marL="457200" indent="-457200" algn="ctr"/>
            <a:r>
              <a:rPr lang="en-US" sz="2200" dirty="0">
                <a:latin typeface="Arial" pitchFamily="34" charset="0"/>
                <a:cs typeface="Arial" pitchFamily="34" charset="0"/>
              </a:rPr>
              <a:t>Days of </a:t>
            </a:r>
            <a:r>
              <a:rPr lang="en-US" sz="2200" dirty="0" err="1">
                <a:latin typeface="Arial" pitchFamily="34" charset="0"/>
                <a:cs typeface="Arial" pitchFamily="34" charset="0"/>
              </a:rPr>
              <a:t>Vibhoothi</a:t>
            </a:r>
            <a:r>
              <a:rPr lang="en-US" sz="2200" dirty="0">
                <a:latin typeface="Arial" pitchFamily="34" charset="0"/>
                <a:cs typeface="Arial" pitchFamily="34" charset="0"/>
              </a:rPr>
              <a:t> (First day of the great lent) and all Fridays in the year except the Fridays between Christmas and </a:t>
            </a:r>
            <a:r>
              <a:rPr lang="en-US" sz="2200" dirty="0" err="1">
                <a:latin typeface="Arial" pitchFamily="34" charset="0"/>
                <a:cs typeface="Arial" pitchFamily="34" charset="0"/>
              </a:rPr>
              <a:t>Denaha</a:t>
            </a:r>
            <a:r>
              <a:rPr lang="en-US" sz="2200" dirty="0">
                <a:latin typeface="Arial" pitchFamily="34" charset="0"/>
                <a:cs typeface="Arial" pitchFamily="34" charset="0"/>
              </a:rPr>
              <a:t> and the Friday after Easter.</a:t>
            </a:r>
          </a:p>
          <a:p>
            <a:pPr marL="457200" indent="-457200" algn="ctr"/>
            <a:endParaRPr lang="en-US" sz="2200" dirty="0">
              <a:solidFill>
                <a:srgbClr val="00B0F0"/>
              </a:solidFill>
              <a:latin typeface="Arial" pitchFamily="34" charset="0"/>
              <a:cs typeface="Arial" pitchFamily="34" charset="0"/>
            </a:endParaRPr>
          </a:p>
          <a:p>
            <a:pPr algn="ctr"/>
            <a:r>
              <a:rPr lang="en-US" sz="3500" dirty="0">
                <a:solidFill>
                  <a:srgbClr val="FF00FF"/>
                </a:solidFill>
                <a:latin typeface="Cooper Std Black" pitchFamily="18" charset="0"/>
                <a:cs typeface="Arial" pitchFamily="34" charset="0"/>
              </a:rPr>
              <a:t>Fasting </a:t>
            </a:r>
            <a:r>
              <a:rPr lang="en-US" sz="3500" dirty="0">
                <a:solidFill>
                  <a:srgbClr val="FF00FF"/>
                </a:solidFill>
                <a:latin typeface="Cooper Std Black" pitchFamily="18" charset="0"/>
                <a:cs typeface="Arial" pitchFamily="34" charset="0"/>
              </a:rPr>
              <a:t>days</a:t>
            </a:r>
          </a:p>
          <a:p>
            <a:pPr algn="ctr"/>
            <a:r>
              <a:rPr lang="en-US" sz="2200" dirty="0">
                <a:latin typeface="Arial" pitchFamily="34" charset="0"/>
                <a:cs typeface="Arial" pitchFamily="34" charset="0"/>
              </a:rPr>
              <a:t>Day </a:t>
            </a:r>
            <a:r>
              <a:rPr lang="en-US" sz="2200" dirty="0">
                <a:latin typeface="Arial" pitchFamily="34" charset="0"/>
                <a:cs typeface="Arial" pitchFamily="34" charset="0"/>
              </a:rPr>
              <a:t>of </a:t>
            </a:r>
            <a:r>
              <a:rPr lang="en-US" sz="2200" dirty="0" err="1">
                <a:latin typeface="Arial" pitchFamily="34" charset="0"/>
                <a:cs typeface="Arial" pitchFamily="34" charset="0"/>
              </a:rPr>
              <a:t>Vibhoothi</a:t>
            </a:r>
            <a:r>
              <a:rPr lang="en-US" sz="2200" dirty="0">
                <a:latin typeface="Arial" pitchFamily="34" charset="0"/>
                <a:cs typeface="Arial" pitchFamily="34" charset="0"/>
              </a:rPr>
              <a:t> &amp; Good Friday</a:t>
            </a:r>
          </a:p>
        </p:txBody>
      </p:sp>
      <p:pic>
        <p:nvPicPr>
          <p:cNvPr id="4099" name="Picture 3" descr="C:\Users\user\Desktop\season-of-lent_1421936390.jpg"/>
          <p:cNvPicPr>
            <a:picLocks noChangeAspect="1" noChangeArrowheads="1"/>
          </p:cNvPicPr>
          <p:nvPr/>
        </p:nvPicPr>
        <p:blipFill>
          <a:blip r:embed="rId3" cstate="print"/>
          <a:srcRect b="45440"/>
          <a:stretch>
            <a:fillRect/>
          </a:stretch>
        </p:blipFill>
        <p:spPr bwMode="auto">
          <a:xfrm>
            <a:off x="745970" y="3952516"/>
            <a:ext cx="7636030" cy="2043471"/>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p:cTn id="19"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p:cTn id="25"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1143000"/>
            <a:ext cx="9144000" cy="838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143000"/>
            <a:ext cx="9144000" cy="838200"/>
          </a:xfrm>
        </p:spPr>
        <p:txBody>
          <a:bodyPr>
            <a:normAutofit/>
          </a:bodyPr>
          <a:lstStyle/>
          <a:p>
            <a:pPr algn="ctr"/>
            <a:r>
              <a:rPr lang="en-US" sz="3500" cap="none" dirty="0">
                <a:solidFill>
                  <a:schemeClr val="bg1"/>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2514600"/>
            <a:ext cx="8001000" cy="2514600"/>
          </a:xfrm>
        </p:spPr>
        <p:txBody>
          <a:bodyPr>
            <a:noAutofit/>
          </a:bodyPr>
          <a:lstStyle/>
          <a:p>
            <a:pPr marL="457200" indent="-457200">
              <a:buNone/>
            </a:pPr>
            <a:r>
              <a:rPr lang="en-US" sz="2500" dirty="0">
                <a:solidFill>
                  <a:schemeClr val="tx1"/>
                </a:solidFill>
                <a:latin typeface="Arial" pitchFamily="34" charset="0"/>
                <a:cs typeface="Arial" pitchFamily="34" charset="0"/>
              </a:rPr>
              <a:t>1.	To whom was Jesus obedient? </a:t>
            </a:r>
          </a:p>
          <a:p>
            <a:pPr marL="457200" indent="-457200">
              <a:buNone/>
            </a:pPr>
            <a:r>
              <a:rPr lang="en-US" sz="2500" dirty="0">
                <a:solidFill>
                  <a:schemeClr val="tx1"/>
                </a:solidFill>
                <a:latin typeface="Arial" pitchFamily="34" charset="0"/>
                <a:cs typeface="Arial" pitchFamily="34" charset="0"/>
              </a:rPr>
              <a:t>2.	Where did Jesus grew up?</a:t>
            </a:r>
          </a:p>
          <a:p>
            <a:pPr marL="457200" indent="-457200">
              <a:buNone/>
            </a:pPr>
            <a:r>
              <a:rPr lang="en-US" sz="2500" dirty="0">
                <a:solidFill>
                  <a:schemeClr val="tx1"/>
                </a:solidFill>
                <a:latin typeface="Arial" pitchFamily="34" charset="0"/>
                <a:cs typeface="Arial" pitchFamily="34" charset="0"/>
              </a:rPr>
              <a:t>3.	What are the precepts of the Church?</a:t>
            </a:r>
          </a:p>
          <a:p>
            <a:pPr marL="457200" indent="-457200">
              <a:buNone/>
            </a:pPr>
            <a:r>
              <a:rPr lang="en-US" sz="2500" dirty="0">
                <a:solidFill>
                  <a:schemeClr val="tx1"/>
                </a:solidFill>
                <a:latin typeface="Arial" pitchFamily="34" charset="0"/>
                <a:cs typeface="Arial" pitchFamily="34" charset="0"/>
              </a:rPr>
              <a:t>4.	Which are the feast days of obligation?</a:t>
            </a:r>
          </a:p>
        </p:txBody>
      </p:sp>
      <p:sp>
        <p:nvSpPr>
          <p:cNvPr id="11" name="Rectangle 10"/>
          <p:cNvSpPr/>
          <p:nvPr/>
        </p:nvSpPr>
        <p:spPr>
          <a:xfrm>
            <a:off x="0" y="5943600"/>
            <a:ext cx="9144000" cy="2286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Cloud Callout 7"/>
          <p:cNvSpPr/>
          <p:nvPr/>
        </p:nvSpPr>
        <p:spPr>
          <a:xfrm>
            <a:off x="1905000" y="1066800"/>
            <a:ext cx="4038600" cy="4038600"/>
          </a:xfrm>
          <a:prstGeom prst="cloudCallout">
            <a:avLst>
              <a:gd name="adj1" fmla="val 87502"/>
              <a:gd name="adj2" fmla="val 8686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6200" y="1981200"/>
            <a:ext cx="8991600" cy="2667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981200"/>
            <a:ext cx="7315200" cy="838200"/>
          </a:xfrm>
        </p:spPr>
        <p:txBody>
          <a:bodyPr>
            <a:normAutofit/>
          </a:bodyPr>
          <a:lstStyle/>
          <a:p>
            <a:pPr algn="ctr"/>
            <a:r>
              <a:rPr lang="en-US" sz="3500" cap="none" dirty="0">
                <a:solidFill>
                  <a:srgbClr val="FF00FF"/>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76200" y="2743200"/>
            <a:ext cx="6934200" cy="1143000"/>
          </a:xfrm>
        </p:spPr>
        <p:txBody>
          <a:bodyPr>
            <a:noAutofit/>
          </a:bodyPr>
          <a:lstStyle/>
          <a:p>
            <a:pPr algn="ctr">
              <a:buNone/>
            </a:pPr>
            <a:r>
              <a:rPr lang="en-US" sz="2500" dirty="0">
                <a:solidFill>
                  <a:schemeClr val="tx1"/>
                </a:solidFill>
                <a:latin typeface="Arial" pitchFamily="34" charset="0"/>
                <a:cs typeface="Arial" pitchFamily="34" charset="0"/>
              </a:rPr>
              <a:t>Jesus who obeyed your parents,  give me the blessing to grow in wisdom, age and in </a:t>
            </a:r>
            <a:r>
              <a:rPr lang="en-US" sz="2500" dirty="0" err="1">
                <a:solidFill>
                  <a:schemeClr val="tx1"/>
                </a:solidFill>
                <a:latin typeface="Arial" pitchFamily="34" charset="0"/>
                <a:cs typeface="Arial" pitchFamily="34" charset="0"/>
              </a:rPr>
              <a:t>favour</a:t>
            </a:r>
            <a:r>
              <a:rPr lang="en-US" sz="2500" dirty="0">
                <a:solidFill>
                  <a:schemeClr val="tx1"/>
                </a:solidFill>
                <a:latin typeface="Arial" pitchFamily="34" charset="0"/>
                <a:cs typeface="Arial" pitchFamily="34" charset="0"/>
              </a:rPr>
              <a:t> with God and men.</a:t>
            </a:r>
          </a:p>
        </p:txBody>
      </p:sp>
      <p:pic>
        <p:nvPicPr>
          <p:cNvPr id="2050" name="Picture 2" descr="C:\Users\user\Desktop\Bitmap in Lesson1 curved.cdr.tif"/>
          <p:cNvPicPr>
            <a:picLocks noChangeAspect="1" noChangeArrowheads="1"/>
          </p:cNvPicPr>
          <p:nvPr/>
        </p:nvPicPr>
        <p:blipFill>
          <a:blip r:embed="rId3" cstate="print"/>
          <a:srcRect/>
          <a:stretch>
            <a:fillRect/>
          </a:stretch>
        </p:blipFill>
        <p:spPr bwMode="auto">
          <a:xfrm>
            <a:off x="7315200" y="2133600"/>
            <a:ext cx="1579562" cy="2104689"/>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16-Point Star 7"/>
          <p:cNvSpPr/>
          <p:nvPr/>
        </p:nvSpPr>
        <p:spPr>
          <a:xfrm>
            <a:off x="4343400" y="457200"/>
            <a:ext cx="4038600" cy="4038600"/>
          </a:xfrm>
          <a:prstGeom prst="star1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609600" y="838200"/>
            <a:ext cx="7924800" cy="55626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743200" y="3429000"/>
            <a:ext cx="6858000" cy="861774"/>
          </a:xfrm>
          <a:prstGeom prst="rect">
            <a:avLst/>
          </a:prstGeom>
          <a:noFill/>
        </p:spPr>
        <p:txBody>
          <a:bodyPr wrap="square" rtlCol="0">
            <a:spAutoFit/>
          </a:bodyPr>
          <a:lstStyle/>
          <a:p>
            <a:r>
              <a:rPr lang="en-US" sz="2500" dirty="0">
                <a:latin typeface="Arial" pitchFamily="34" charset="0"/>
                <a:cs typeface="Arial" pitchFamily="34" charset="0"/>
              </a:rPr>
              <a:t>Let us grow in wisdom, in stature,</a:t>
            </a:r>
          </a:p>
          <a:p>
            <a:r>
              <a:rPr lang="en-US" sz="2500" dirty="0">
                <a:latin typeface="Arial" pitchFamily="34" charset="0"/>
                <a:cs typeface="Arial" pitchFamily="34" charset="0"/>
              </a:rPr>
              <a:t>And with God and people in </a:t>
            </a:r>
            <a:r>
              <a:rPr lang="en-US" sz="2500" dirty="0" err="1">
                <a:latin typeface="Arial" pitchFamily="34" charset="0"/>
                <a:cs typeface="Arial" pitchFamily="34" charset="0"/>
              </a:rPr>
              <a:t>favour</a:t>
            </a:r>
            <a:r>
              <a:rPr lang="en-US" sz="2500" dirty="0">
                <a:latin typeface="Arial" pitchFamily="34" charset="0"/>
                <a:cs typeface="Arial" pitchFamily="34" charset="0"/>
              </a:rPr>
              <a:t>.</a:t>
            </a:r>
          </a:p>
        </p:txBody>
      </p:sp>
      <p:sp>
        <p:nvSpPr>
          <p:cNvPr id="5" name="TextBox 4"/>
          <p:cNvSpPr txBox="1"/>
          <p:nvPr/>
        </p:nvSpPr>
        <p:spPr>
          <a:xfrm>
            <a:off x="2819400" y="2514600"/>
            <a:ext cx="4572000" cy="630942"/>
          </a:xfrm>
          <a:prstGeom prst="rect">
            <a:avLst/>
          </a:prstGeom>
          <a:noFill/>
        </p:spPr>
        <p:txBody>
          <a:bodyPr wrap="square" rtlCol="0">
            <a:spAutoFit/>
          </a:bodyPr>
          <a:lstStyle/>
          <a:p>
            <a:pPr algn="ctr"/>
            <a:r>
              <a:rPr lang="en-US" sz="3500" b="1" dirty="0">
                <a:solidFill>
                  <a:srgbClr val="006600"/>
                </a:solidFill>
                <a:latin typeface="Cooper Std Black" pitchFamily="18" charset="0"/>
                <a:cs typeface="Times New Roman" pitchFamily="18" charset="0"/>
              </a:rPr>
              <a:t>LET US SING</a:t>
            </a:r>
          </a:p>
        </p:txBody>
      </p:sp>
      <p:pic>
        <p:nvPicPr>
          <p:cNvPr id="6147" name="Picture 3" descr="C:\Users\user\Desktop\Bitmap in Lesson7.cdr.png"/>
          <p:cNvPicPr>
            <a:picLocks noChangeAspect="1" noChangeArrowheads="1"/>
          </p:cNvPicPr>
          <p:nvPr/>
        </p:nvPicPr>
        <p:blipFill>
          <a:blip r:embed="rId3" cstate="print"/>
          <a:srcRect/>
          <a:stretch>
            <a:fillRect/>
          </a:stretch>
        </p:blipFill>
        <p:spPr bwMode="auto">
          <a:xfrm>
            <a:off x="1066800" y="2286000"/>
            <a:ext cx="1752600" cy="261759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32-Point Star 7"/>
          <p:cNvSpPr/>
          <p:nvPr/>
        </p:nvSpPr>
        <p:spPr>
          <a:xfrm>
            <a:off x="685800" y="1371600"/>
            <a:ext cx="2286000" cy="1752600"/>
          </a:xfrm>
          <a:prstGeom prst="star3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32-Point Star 9"/>
          <p:cNvSpPr/>
          <p:nvPr/>
        </p:nvSpPr>
        <p:spPr>
          <a:xfrm>
            <a:off x="5791200" y="4267200"/>
            <a:ext cx="2286000" cy="1752600"/>
          </a:xfrm>
          <a:prstGeom prst="star3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Heart 5"/>
          <p:cNvSpPr/>
          <p:nvPr/>
        </p:nvSpPr>
        <p:spPr>
          <a:xfrm>
            <a:off x="228600" y="1828800"/>
            <a:ext cx="8763000" cy="4267200"/>
          </a:xfrm>
          <a:prstGeom prst="hear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endParaRPr lang="en-US" sz="2000" dirty="0">
              <a:solidFill>
                <a:schemeClr val="tx1"/>
              </a:solidFill>
              <a:latin typeface="Arial" pitchFamily="34" charset="0"/>
              <a:cs typeface="Arial" pitchFamily="34" charset="0"/>
            </a:endParaRPr>
          </a:p>
        </p:txBody>
      </p:sp>
      <p:sp>
        <p:nvSpPr>
          <p:cNvPr id="11" name="Heart 10"/>
          <p:cNvSpPr/>
          <p:nvPr/>
        </p:nvSpPr>
        <p:spPr>
          <a:xfrm>
            <a:off x="228600" y="2057400"/>
            <a:ext cx="8763000" cy="4267200"/>
          </a:xfrm>
          <a:prstGeom prst="heart">
            <a:avLst/>
          </a:prstGeom>
          <a:solidFill>
            <a:srgbClr val="CCE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endParaRPr lang="en-US" sz="2000" dirty="0">
              <a:solidFill>
                <a:schemeClr val="tx1"/>
              </a:solidFill>
              <a:latin typeface="Arial" pitchFamily="34" charset="0"/>
              <a:cs typeface="Arial" pitchFamily="34" charset="0"/>
            </a:endParaRPr>
          </a:p>
        </p:txBody>
      </p:sp>
      <p:sp>
        <p:nvSpPr>
          <p:cNvPr id="4" name="Title 1"/>
          <p:cNvSpPr>
            <a:spLocks noGrp="1"/>
          </p:cNvSpPr>
          <p:nvPr>
            <p:ph type="title"/>
          </p:nvPr>
        </p:nvSpPr>
        <p:spPr>
          <a:xfrm>
            <a:off x="0" y="3124200"/>
            <a:ext cx="9144000" cy="838200"/>
          </a:xfrm>
        </p:spPr>
        <p:txBody>
          <a:bodyPr>
            <a:normAutofit/>
          </a:bodyPr>
          <a:lstStyle/>
          <a:p>
            <a:pPr algn="ctr"/>
            <a:r>
              <a:rPr lang="en-US" sz="3500" cap="none" dirty="0">
                <a:solidFill>
                  <a:srgbClr val="006600"/>
                </a:solidFill>
                <a:effectLst/>
                <a:latin typeface="Cooper Std Black" pitchFamily="18" charset="0"/>
                <a:cs typeface="Times New Roman" pitchFamily="18" charset="0"/>
              </a:rPr>
              <a:t>Learn by heart</a:t>
            </a:r>
          </a:p>
        </p:txBody>
      </p:sp>
      <p:sp>
        <p:nvSpPr>
          <p:cNvPr id="9" name="Content Placeholder 2"/>
          <p:cNvSpPr txBox="1">
            <a:spLocks/>
          </p:cNvSpPr>
          <p:nvPr/>
        </p:nvSpPr>
        <p:spPr>
          <a:xfrm>
            <a:off x="457200" y="3962400"/>
            <a:ext cx="8153400" cy="914400"/>
          </a:xfrm>
          <a:prstGeom prst="rect">
            <a:avLst/>
          </a:prstGeom>
        </p:spPr>
        <p:txBody>
          <a:bodyPr vert="horz">
            <a:noAutofit/>
          </a:bodyPr>
          <a:lstStyle/>
          <a:p>
            <a:pPr marL="342900" marR="0" lvl="0" indent="-342900" algn="ctr" defTabSz="914400"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en-US" sz="2500" b="0" i="0" u="none" strike="noStrike" kern="1200" cap="none" spc="0" normalizeH="0" baseline="0" noProof="0" dirty="0">
                <a:ln>
                  <a:noFill/>
                </a:ln>
                <a:solidFill>
                  <a:schemeClr val="tx1"/>
                </a:solidFill>
                <a:effectLst/>
                <a:uLnTx/>
                <a:uFillTx/>
                <a:latin typeface="Arial" pitchFamily="34" charset="0"/>
                <a:ea typeface="+mn-ea"/>
                <a:cs typeface="Arial" pitchFamily="34" charset="0"/>
              </a:rPr>
              <a:t>The precepts of the Church</a:t>
            </a:r>
            <a:endParaRPr kumimoji="0" lang="en-US" sz="2500" b="0" i="0" u="none" strike="noStrike" kern="1200" cap="none" spc="0" normalizeH="0" baseline="0" noProof="0" dirty="0">
              <a:ln>
                <a:noFill/>
              </a:ln>
              <a:solidFill>
                <a:srgbClr val="FF00FF"/>
              </a:solidFill>
              <a:effectLst/>
              <a:uLnTx/>
              <a:uFillTx/>
              <a:latin typeface="Arial" pitchFamily="34" charset="0"/>
              <a:ea typeface="+mn-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0" name="32-Point Star 9"/>
          <p:cNvSpPr/>
          <p:nvPr/>
        </p:nvSpPr>
        <p:spPr>
          <a:xfrm>
            <a:off x="2133600" y="381000"/>
            <a:ext cx="4800600" cy="4648200"/>
          </a:xfrm>
          <a:prstGeom prst="star3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6200" y="1828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p:cNvSpPr/>
          <p:nvPr/>
        </p:nvSpPr>
        <p:spPr>
          <a:xfrm>
            <a:off x="6019800" y="2057400"/>
            <a:ext cx="2895600" cy="609600"/>
          </a:xfrm>
          <a:prstGeom prst="roundRect">
            <a:avLst>
              <a:gd name="adj" fmla="val 50000"/>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0" y="1905000"/>
            <a:ext cx="45720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Bible reading </a:t>
            </a:r>
          </a:p>
        </p:txBody>
      </p:sp>
      <p:sp>
        <p:nvSpPr>
          <p:cNvPr id="5" name="Content Placeholder 2"/>
          <p:cNvSpPr>
            <a:spLocks noGrp="1"/>
          </p:cNvSpPr>
          <p:nvPr>
            <p:ph idx="1"/>
          </p:nvPr>
        </p:nvSpPr>
        <p:spPr>
          <a:xfrm>
            <a:off x="6019800" y="2133600"/>
            <a:ext cx="2895600" cy="609600"/>
          </a:xfrm>
          <a:noFill/>
        </p:spPr>
        <p:txBody>
          <a:bodyPr>
            <a:noAutofit/>
          </a:bodyPr>
          <a:lstStyle/>
          <a:p>
            <a:pPr algn="ctr">
              <a:buNone/>
            </a:pPr>
            <a:r>
              <a:rPr lang="en-US" sz="2500" dirty="0">
                <a:solidFill>
                  <a:schemeClr val="tx1"/>
                </a:solidFill>
                <a:latin typeface="Arial" pitchFamily="34" charset="0"/>
                <a:cs typeface="Arial" pitchFamily="34" charset="0"/>
              </a:rPr>
              <a:t>Luke. 2:41-52</a:t>
            </a:r>
            <a:endParaRPr lang="en-US" sz="2500" dirty="0">
              <a:solidFill>
                <a:srgbClr val="FF00FF"/>
              </a:solidFill>
              <a:latin typeface="Arial" pitchFamily="34" charset="0"/>
              <a:cs typeface="Arial" pitchFamily="34" charset="0"/>
            </a:endParaRPr>
          </a:p>
        </p:txBody>
      </p:sp>
      <p:sp>
        <p:nvSpPr>
          <p:cNvPr id="8" name="Rounded Rectangle 7"/>
          <p:cNvSpPr/>
          <p:nvPr/>
        </p:nvSpPr>
        <p:spPr>
          <a:xfrm>
            <a:off x="76200" y="3048000"/>
            <a:ext cx="8991600" cy="2971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2743200" y="3200400"/>
            <a:ext cx="5486400" cy="838200"/>
          </a:xfrm>
          <a:prstGeom prst="rect">
            <a:avLst/>
          </a:prstGeom>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dirty="0">
                <a:ln>
                  <a:noFill/>
                </a:ln>
                <a:solidFill>
                  <a:srgbClr val="00B0F0"/>
                </a:solidFill>
                <a:effectLst/>
                <a:uLnTx/>
                <a:uFillTx/>
                <a:latin typeface="Cooper Std Black" pitchFamily="18" charset="0"/>
                <a:ea typeface="+mj-ea"/>
                <a:cs typeface="Times New Roman" pitchFamily="18" charset="0"/>
              </a:rPr>
              <a:t>My favorite Bible sentence</a:t>
            </a:r>
          </a:p>
        </p:txBody>
      </p:sp>
      <p:sp>
        <p:nvSpPr>
          <p:cNvPr id="11" name="Title 1"/>
          <p:cNvSpPr txBox="1">
            <a:spLocks/>
          </p:cNvSpPr>
          <p:nvPr/>
        </p:nvSpPr>
        <p:spPr>
          <a:xfrm>
            <a:off x="1447800" y="3810000"/>
            <a:ext cx="7543800" cy="1981200"/>
          </a:xfrm>
          <a:prstGeom prst="rect">
            <a:avLst/>
          </a:prstGeom>
        </p:spPr>
        <p:txBody>
          <a:bodyPr vert="horz" anchor="ctr">
            <a:noAutofit/>
          </a:bodyPr>
          <a:lstStyle/>
          <a:p>
            <a:pPr marL="0" marR="0" lvl="0" indent="0" algn="ctr" defTabSz="914400" rtl="0" eaLnBrk="1" fontAlgn="auto" latinLnBrk="0" hangingPunct="1">
              <a:lnSpc>
                <a:spcPct val="250000"/>
              </a:lnSpc>
              <a:spcBef>
                <a:spcPct val="0"/>
              </a:spcBef>
              <a:spcAft>
                <a:spcPts val="0"/>
              </a:spcAft>
              <a:buClrTx/>
              <a:buSzTx/>
              <a:buFontTx/>
              <a:buNone/>
              <a:tabLst/>
              <a:defRPr/>
            </a:pPr>
            <a:r>
              <a:rPr kumimoji="0" lang="en-US" sz="1500" b="1" i="0" u="none" strike="noStrike" kern="1200" cap="none" spc="0" normalizeH="0" baseline="0" noProof="0" dirty="0">
                <a:ln>
                  <a:noFill/>
                </a:ln>
                <a:effectLst/>
                <a:uLnTx/>
                <a:uFillTx/>
                <a:latin typeface="Arial" pitchFamily="34" charset="0"/>
                <a:ea typeface="+mj-ea"/>
                <a:cs typeface="Arial" pitchFamily="34" charset="0"/>
              </a:rPr>
              <a:t>………………………………………………………………………………………………………………………………...………………………………………………………………………………………………………………………………...............................................................</a:t>
            </a:r>
          </a:p>
        </p:txBody>
      </p:sp>
      <p:pic>
        <p:nvPicPr>
          <p:cNvPr id="3074" name="Picture 2" descr="C:\Users\user\Desktop\Bitmap in Lesson1 curved.cdr.jpg"/>
          <p:cNvPicPr>
            <a:picLocks noChangeAspect="1" noChangeArrowheads="1"/>
          </p:cNvPicPr>
          <p:nvPr/>
        </p:nvPicPr>
        <p:blipFill>
          <a:blip r:embed="rId3" cstate="print"/>
          <a:srcRect/>
          <a:stretch>
            <a:fillRect/>
          </a:stretch>
        </p:blipFill>
        <p:spPr bwMode="auto">
          <a:xfrm>
            <a:off x="228600" y="3200400"/>
            <a:ext cx="1905000" cy="2643488"/>
          </a:xfrm>
          <a:prstGeom prst="roundRect">
            <a:avLst>
              <a:gd name="adj" fmla="val 14768"/>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152400" y="152400"/>
            <a:ext cx="8839200" cy="1371600"/>
          </a:xfrm>
          <a:prstGeom prst="roundRect">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a:xfrm>
            <a:off x="304800" y="152400"/>
            <a:ext cx="8610600" cy="609600"/>
          </a:xfrm>
        </p:spPr>
        <p:txBody>
          <a:bodyPr>
            <a:noAutofit/>
          </a:bodyPr>
          <a:lstStyle/>
          <a:p>
            <a:pPr algn="ctr"/>
            <a:r>
              <a:rPr lang="en-US" sz="3000" cap="none" dirty="0">
                <a:solidFill>
                  <a:srgbClr val="FFFF00"/>
                </a:solidFill>
                <a:effectLst/>
                <a:latin typeface="Cooper Std Black" pitchFamily="18" charset="0"/>
                <a:cs typeface="Times New Roman" pitchFamily="18" charset="0"/>
              </a:rPr>
              <a:t>Write in proper order:</a:t>
            </a:r>
            <a:endParaRPr lang="en-US" sz="2500" cap="none" dirty="0">
              <a:solidFill>
                <a:srgbClr val="FFFF00"/>
              </a:solidFill>
              <a:effectLst/>
              <a:latin typeface="Arial" pitchFamily="34" charset="0"/>
              <a:cs typeface="Arial" pitchFamily="34" charset="0"/>
            </a:endParaRPr>
          </a:p>
        </p:txBody>
      </p:sp>
      <p:sp>
        <p:nvSpPr>
          <p:cNvPr id="18" name="Title 1"/>
          <p:cNvSpPr txBox="1">
            <a:spLocks/>
          </p:cNvSpPr>
          <p:nvPr/>
        </p:nvSpPr>
        <p:spPr>
          <a:xfrm rot="10800000" flipV="1">
            <a:off x="304800" y="838201"/>
            <a:ext cx="8534400" cy="426718"/>
          </a:xfrm>
          <a:prstGeom prst="rect">
            <a:avLst/>
          </a:prstGeom>
          <a:ln>
            <a:noFill/>
          </a:ln>
        </p:spPr>
        <p:txBody>
          <a:bodyPr vert="horz" anchor="ctr">
            <a:noAutofit/>
          </a:bodyPr>
          <a:lstStyle/>
          <a:p>
            <a:pPr lvl="0" algn="ctr">
              <a:spcBef>
                <a:spcPct val="0"/>
              </a:spcBef>
            </a:pPr>
            <a:r>
              <a:rPr lang="en-US" sz="2500" dirty="0">
                <a:solidFill>
                  <a:schemeClr val="bg1"/>
                </a:solidFill>
                <a:latin typeface="Arial" pitchFamily="34" charset="0"/>
                <a:ea typeface="+mj-ea"/>
                <a:cs typeface="Arial" pitchFamily="34" charset="0"/>
              </a:rPr>
              <a:t>Write the following things in the proper order in which it happened:</a:t>
            </a:r>
            <a:endParaRPr kumimoji="0" lang="en-US" sz="2500" i="0" u="none" strike="noStrike" kern="1200" cap="none" spc="0" normalizeH="0" baseline="0" noProof="0" dirty="0">
              <a:solidFill>
                <a:schemeClr val="bg1"/>
              </a:solidFill>
              <a:effectLst/>
              <a:uLnTx/>
              <a:uFillTx/>
              <a:latin typeface="Arial" pitchFamily="34" charset="0"/>
              <a:ea typeface="+mj-ea"/>
              <a:cs typeface="Arial" pitchFamily="34" charset="0"/>
            </a:endParaRPr>
          </a:p>
        </p:txBody>
      </p:sp>
      <p:graphicFrame>
        <p:nvGraphicFramePr>
          <p:cNvPr id="16" name="Table 15"/>
          <p:cNvGraphicFramePr>
            <a:graphicFrameLocks noGrp="1"/>
          </p:cNvGraphicFramePr>
          <p:nvPr/>
        </p:nvGraphicFramePr>
        <p:xfrm>
          <a:off x="152400" y="1676400"/>
          <a:ext cx="4419600" cy="5029200"/>
        </p:xfrm>
        <a:graphic>
          <a:graphicData uri="http://schemas.openxmlformats.org/drawingml/2006/table">
            <a:tbl>
              <a:tblPr firstRow="1" bandRow="1">
                <a:tableStyleId>{5C22544A-7EE6-4342-B048-85BDC9FD1C3A}</a:tableStyleId>
              </a:tblPr>
              <a:tblGrid>
                <a:gridCol w="4419600"/>
              </a:tblGrid>
              <a:tr h="955040">
                <a:tc>
                  <a:txBody>
                    <a:bodyPr/>
                    <a:lstStyle/>
                    <a:p>
                      <a:pPr algn="ctr"/>
                      <a:endParaRPr lang="en-US" sz="2000" dirty="0">
                        <a:solidFill>
                          <a:srgbClr val="00B0F0"/>
                        </a:solidFill>
                      </a:endParaRPr>
                    </a:p>
                    <a:p>
                      <a:pPr algn="ctr"/>
                      <a:r>
                        <a:rPr lang="en-US" sz="2000" dirty="0">
                          <a:solidFill>
                            <a:srgbClr val="00B0F0"/>
                          </a:solidFill>
                        </a:rPr>
                        <a:t>Jesus came to Nazareth and lived in obedience to His parents.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dirty="0">
                        <a:solidFill>
                          <a:srgbClr val="00B0F0"/>
                        </a:solidFill>
                      </a:endParaRPr>
                    </a:p>
                    <a:p>
                      <a:pPr algn="ctr"/>
                      <a:r>
                        <a:rPr lang="en-US" sz="2000" b="1" dirty="0">
                          <a:solidFill>
                            <a:srgbClr val="00B0F0"/>
                          </a:solidFill>
                        </a:rPr>
                        <a:t>At the age of twelve he went to celebrate the feast.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b="1" dirty="0">
                        <a:solidFill>
                          <a:srgbClr val="00B0F0"/>
                        </a:solidFill>
                      </a:endParaRPr>
                    </a:p>
                    <a:p>
                      <a:pPr algn="ctr"/>
                      <a:r>
                        <a:rPr lang="en-US" sz="2000" b="1" dirty="0">
                          <a:solidFill>
                            <a:srgbClr val="00B0F0"/>
                          </a:solidFill>
                        </a:rPr>
                        <a:t>His parents saw Jesus and were surprised.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b="1" dirty="0">
                        <a:solidFill>
                          <a:srgbClr val="00B0F0"/>
                        </a:solidFill>
                      </a:endParaRPr>
                    </a:p>
                    <a:p>
                      <a:pPr algn="ctr"/>
                      <a:r>
                        <a:rPr lang="en-US" sz="2000" b="1" dirty="0">
                          <a:solidFill>
                            <a:srgbClr val="00B0F0"/>
                          </a:solidFill>
                        </a:rPr>
                        <a:t>In the temple Jesus asked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solidFill>
                          <a:srgbClr val="00B0F0"/>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B0F0"/>
                          </a:solidFill>
                        </a:rPr>
                        <a:t>Jesus was found in the temple.</a:t>
                      </a:r>
                    </a:p>
                    <a:p>
                      <a:pPr algn="ctr"/>
                      <a:endParaRPr lang="en-US" sz="2000" dirty="0">
                        <a:solidFill>
                          <a:srgbClr val="00B0F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2" name="Table 21"/>
          <p:cNvGraphicFramePr>
            <a:graphicFrameLocks noGrp="1"/>
          </p:cNvGraphicFramePr>
          <p:nvPr/>
        </p:nvGraphicFramePr>
        <p:xfrm>
          <a:off x="4572000" y="1676400"/>
          <a:ext cx="4419600" cy="5029200"/>
        </p:xfrm>
        <a:graphic>
          <a:graphicData uri="http://schemas.openxmlformats.org/drawingml/2006/table">
            <a:tbl>
              <a:tblPr firstRow="1" bandRow="1">
                <a:tableStyleId>{5C22544A-7EE6-4342-B048-85BDC9FD1C3A}</a:tableStyleId>
              </a:tblPr>
              <a:tblGrid>
                <a:gridCol w="4419600"/>
              </a:tblGrid>
              <a:tr h="955040">
                <a:tc>
                  <a:txBody>
                    <a:bodyPr/>
                    <a:lstStyle/>
                    <a:p>
                      <a:pPr algn="ctr"/>
                      <a:endParaRPr lang="en-US" sz="2000" dirty="0">
                        <a:solidFill>
                          <a:srgbClr val="FF0000"/>
                        </a:solidFill>
                      </a:endParaRPr>
                    </a:p>
                    <a:p>
                      <a:pPr algn="ctr"/>
                      <a:r>
                        <a:rPr lang="en-US" sz="2000" dirty="0">
                          <a:solidFill>
                            <a:srgbClr val="FF0000"/>
                          </a:solidFill>
                        </a:rPr>
                        <a:t>Jesus came to Nazareth and lived in obedience to His parents.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dirty="0">
                        <a:solidFill>
                          <a:srgbClr val="FF0000"/>
                        </a:solidFill>
                      </a:endParaRPr>
                    </a:p>
                    <a:p>
                      <a:pPr algn="ctr"/>
                      <a:r>
                        <a:rPr lang="en-US" sz="2000" b="1" dirty="0">
                          <a:solidFill>
                            <a:srgbClr val="FF0000"/>
                          </a:solidFill>
                        </a:rPr>
                        <a:t>At the age of twelve he went to celebrate the feast.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b="1" dirty="0">
                        <a:solidFill>
                          <a:srgbClr val="FF0000"/>
                        </a:solidFill>
                      </a:endParaRPr>
                    </a:p>
                    <a:p>
                      <a:pPr algn="ctr"/>
                      <a:endParaRPr lang="en-US" sz="2000" b="1" dirty="0">
                        <a:solidFill>
                          <a:srgbClr val="FF0000"/>
                        </a:solidFill>
                      </a:endParaRPr>
                    </a:p>
                    <a:p>
                      <a:pPr algn="ctr"/>
                      <a:r>
                        <a:rPr lang="en-US" sz="2000" b="1" dirty="0">
                          <a:solidFill>
                            <a:srgbClr val="FF0000"/>
                          </a:solidFill>
                        </a:rPr>
                        <a:t>Jesus was found in the temple.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b="1" dirty="0">
                        <a:solidFill>
                          <a:srgbClr val="FF0000"/>
                        </a:solidFill>
                      </a:endParaRPr>
                    </a:p>
                    <a:p>
                      <a:pPr algn="ctr"/>
                      <a:r>
                        <a:rPr lang="en-US" sz="2000" b="1" dirty="0">
                          <a:solidFill>
                            <a:srgbClr val="FF0000"/>
                          </a:solidFill>
                        </a:rPr>
                        <a:t>In the temple Jesus asked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dirty="0">
                        <a:solidFill>
                          <a:srgbClr val="FF0000"/>
                        </a:solidFill>
                      </a:endParaRPr>
                    </a:p>
                    <a:p>
                      <a:pPr algn="ctr"/>
                      <a:r>
                        <a:rPr lang="en-US" sz="2000" b="1" dirty="0">
                          <a:solidFill>
                            <a:srgbClr val="FF0000"/>
                          </a:solidFill>
                        </a:rPr>
                        <a:t>His parents saw Jesus and were surprised.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152400" y="152400"/>
            <a:ext cx="8839200" cy="1371600"/>
          </a:xfrm>
          <a:prstGeom prst="roundRect">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itle 1"/>
          <p:cNvSpPr>
            <a:spLocks noGrp="1"/>
          </p:cNvSpPr>
          <p:nvPr>
            <p:ph type="title"/>
          </p:nvPr>
        </p:nvSpPr>
        <p:spPr>
          <a:xfrm>
            <a:off x="304800" y="457200"/>
            <a:ext cx="8610600" cy="609600"/>
          </a:xfrm>
        </p:spPr>
        <p:txBody>
          <a:bodyPr>
            <a:noAutofit/>
          </a:bodyPr>
          <a:lstStyle/>
          <a:p>
            <a:pPr algn="ctr"/>
            <a:r>
              <a:rPr lang="en-US" sz="3000" cap="none" dirty="0">
                <a:solidFill>
                  <a:srgbClr val="FFFF00"/>
                </a:solidFill>
                <a:effectLst/>
                <a:latin typeface="Cooper Std Black" pitchFamily="18" charset="0"/>
                <a:cs typeface="Times New Roman" pitchFamily="18" charset="0"/>
              </a:rPr>
              <a:t>Let us Write</a:t>
            </a:r>
            <a:endParaRPr lang="en-US" sz="2500" cap="none" dirty="0">
              <a:solidFill>
                <a:srgbClr val="FFFF00"/>
              </a:solidFill>
              <a:effectLst/>
              <a:latin typeface="Arial" pitchFamily="34" charset="0"/>
              <a:cs typeface="Arial" pitchFamily="34" charset="0"/>
            </a:endParaRPr>
          </a:p>
        </p:txBody>
      </p:sp>
      <p:graphicFrame>
        <p:nvGraphicFramePr>
          <p:cNvPr id="16" name="Table 15"/>
          <p:cNvGraphicFramePr>
            <a:graphicFrameLocks noGrp="1"/>
          </p:cNvGraphicFramePr>
          <p:nvPr/>
        </p:nvGraphicFramePr>
        <p:xfrm>
          <a:off x="152400" y="1676400"/>
          <a:ext cx="4419600" cy="4978400"/>
        </p:xfrm>
        <a:graphic>
          <a:graphicData uri="http://schemas.openxmlformats.org/drawingml/2006/table">
            <a:tbl>
              <a:tblPr firstRow="1" bandRow="1">
                <a:tableStyleId>{5C22544A-7EE6-4342-B048-85BDC9FD1C3A}</a:tableStyleId>
              </a:tblPr>
              <a:tblGrid>
                <a:gridCol w="4419600"/>
              </a:tblGrid>
              <a:tr h="955040">
                <a:tc>
                  <a:txBody>
                    <a:bodyPr/>
                    <a:lstStyle/>
                    <a:p>
                      <a:pPr algn="ctr"/>
                      <a:endParaRPr lang="en-US" sz="2000" dirty="0">
                        <a:solidFill>
                          <a:schemeClr val="tx1"/>
                        </a:solidFill>
                      </a:endParaRPr>
                    </a:p>
                    <a:p>
                      <a:pPr algn="ctr"/>
                      <a:r>
                        <a:rPr lang="en-US" sz="2000" dirty="0">
                          <a:solidFill>
                            <a:schemeClr val="tx1"/>
                          </a:solidFill>
                        </a:rPr>
                        <a:t>Things that boy Jesus did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dirty="0">
                        <a:solidFill>
                          <a:schemeClr val="tx1"/>
                        </a:solidFill>
                      </a:endParaRPr>
                    </a:p>
                    <a:p>
                      <a:pPr algn="ctr"/>
                      <a:r>
                        <a:rPr lang="en-US" sz="2000" b="1" dirty="0">
                          <a:solidFill>
                            <a:schemeClr val="tx1"/>
                          </a:solidFill>
                        </a:rPr>
                        <a:t>At the age of twelve he went to celebrate the feast.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b="1" dirty="0">
                        <a:solidFill>
                          <a:schemeClr val="tx1"/>
                        </a:solidFill>
                      </a:endParaRPr>
                    </a:p>
                    <a:p>
                      <a:pPr algn="ctr"/>
                      <a:r>
                        <a:rPr lang="en-US" sz="2000" b="1" dirty="0">
                          <a:solidFill>
                            <a:schemeClr val="tx1"/>
                          </a:solidFill>
                        </a:rPr>
                        <a:t>His parents saw Jesus and were surprised.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b="1" dirty="0">
                        <a:solidFill>
                          <a:schemeClr val="tx1"/>
                        </a:solidFill>
                      </a:endParaRPr>
                    </a:p>
                    <a:p>
                      <a:pPr algn="ctr"/>
                      <a:r>
                        <a:rPr lang="en-US" sz="2000" b="1" dirty="0">
                          <a:solidFill>
                            <a:schemeClr val="tx1"/>
                          </a:solidFill>
                        </a:rPr>
                        <a:t>In the temple Jesus asked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b="1" dirty="0">
                        <a:solidFill>
                          <a:schemeClr val="tx1"/>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a:solidFill>
                            <a:schemeClr val="tx1"/>
                          </a:solidFill>
                        </a:rPr>
                        <a:t>Jesus was found in the temple.</a:t>
                      </a:r>
                    </a:p>
                    <a:p>
                      <a:pPr algn="ctr"/>
                      <a:endParaRPr lang="en-US"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2" name="Table 21"/>
          <p:cNvGraphicFramePr>
            <a:graphicFrameLocks noGrp="1"/>
          </p:cNvGraphicFramePr>
          <p:nvPr/>
        </p:nvGraphicFramePr>
        <p:xfrm>
          <a:off x="4572000" y="1676400"/>
          <a:ext cx="4419600" cy="4978400"/>
        </p:xfrm>
        <a:graphic>
          <a:graphicData uri="http://schemas.openxmlformats.org/drawingml/2006/table">
            <a:tbl>
              <a:tblPr firstRow="1" bandRow="1">
                <a:tableStyleId>{5C22544A-7EE6-4342-B048-85BDC9FD1C3A}</a:tableStyleId>
              </a:tblPr>
              <a:tblGrid>
                <a:gridCol w="4419600"/>
              </a:tblGrid>
              <a:tr h="955040">
                <a:tc>
                  <a:txBody>
                    <a:bodyPr/>
                    <a:lstStyle/>
                    <a:p>
                      <a:pPr algn="ctr"/>
                      <a:endParaRPr lang="en-US" sz="2000" dirty="0">
                        <a:solidFill>
                          <a:srgbClr val="FF0000"/>
                        </a:solidFill>
                      </a:endParaRPr>
                    </a:p>
                    <a:p>
                      <a:pPr algn="ctr"/>
                      <a:r>
                        <a:rPr lang="en-US" sz="2000">
                          <a:solidFill>
                            <a:srgbClr val="FF0000"/>
                          </a:solidFill>
                        </a:rPr>
                        <a:t>Things that we do</a:t>
                      </a:r>
                      <a:endParaRPr lang="en-US" sz="20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dirty="0">
                        <a:solidFill>
                          <a:srgbClr val="FF0000"/>
                        </a:solidFill>
                      </a:endParaRPr>
                    </a:p>
                    <a:p>
                      <a:pPr algn="ctr"/>
                      <a:r>
                        <a:rPr lang="en-US" sz="2000" b="1" dirty="0">
                          <a:solidFill>
                            <a:srgbClr val="FF0000"/>
                          </a:solidFill>
                        </a:rPr>
                        <a:t>At the age of twelve he went to celebrate the feast.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b="1" dirty="0">
                        <a:solidFill>
                          <a:srgbClr val="FF0000"/>
                        </a:solidFill>
                      </a:endParaRPr>
                    </a:p>
                    <a:p>
                      <a:pPr algn="ctr"/>
                      <a:endParaRPr lang="en-US" sz="2000" b="1" dirty="0">
                        <a:solidFill>
                          <a:srgbClr val="FF0000"/>
                        </a:solidFill>
                      </a:endParaRPr>
                    </a:p>
                    <a:p>
                      <a:pPr algn="ctr"/>
                      <a:r>
                        <a:rPr lang="en-US" sz="2000" b="1" dirty="0">
                          <a:solidFill>
                            <a:srgbClr val="FF0000"/>
                          </a:solidFill>
                        </a:rPr>
                        <a:t>Jesus was found in the temple.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b="1" dirty="0">
                        <a:solidFill>
                          <a:srgbClr val="FF0000"/>
                        </a:solidFill>
                      </a:endParaRPr>
                    </a:p>
                    <a:p>
                      <a:pPr algn="ctr"/>
                      <a:r>
                        <a:rPr lang="en-US" sz="2000" b="1" dirty="0">
                          <a:solidFill>
                            <a:srgbClr val="FF0000"/>
                          </a:solidFill>
                        </a:rPr>
                        <a:t>In the temple Jesus asked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955040">
                <a:tc>
                  <a:txBody>
                    <a:bodyPr/>
                    <a:lstStyle/>
                    <a:p>
                      <a:pPr algn="ctr"/>
                      <a:endParaRPr lang="en-US" sz="2000" dirty="0">
                        <a:solidFill>
                          <a:srgbClr val="FF0000"/>
                        </a:solidFill>
                      </a:endParaRPr>
                    </a:p>
                    <a:p>
                      <a:pPr algn="ctr"/>
                      <a:r>
                        <a:rPr lang="en-US" sz="2000" b="1" dirty="0">
                          <a:solidFill>
                            <a:srgbClr val="FF0000"/>
                          </a:solidFill>
                        </a:rPr>
                        <a:t>His parents saw Jesus and were surprised.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228600" y="2514600"/>
            <a:ext cx="8763000" cy="1752600"/>
          </a:xfrm>
          <a:prstGeom prst="roundRect">
            <a:avLst>
              <a:gd name="adj" fmla="val 7103"/>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endParaRPr lang="en-US" sz="2000" dirty="0">
              <a:solidFill>
                <a:schemeClr val="tx1"/>
              </a:solidFill>
              <a:latin typeface="Arial" pitchFamily="34" charset="0"/>
              <a:cs typeface="Arial" pitchFamily="34" charset="0"/>
            </a:endParaRPr>
          </a:p>
        </p:txBody>
      </p:sp>
      <p:sp>
        <p:nvSpPr>
          <p:cNvPr id="4" name="Title 1"/>
          <p:cNvSpPr>
            <a:spLocks noGrp="1"/>
          </p:cNvSpPr>
          <p:nvPr>
            <p:ph type="title"/>
          </p:nvPr>
        </p:nvSpPr>
        <p:spPr>
          <a:xfrm>
            <a:off x="0" y="25146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My decision</a:t>
            </a:r>
          </a:p>
        </p:txBody>
      </p:sp>
      <p:sp>
        <p:nvSpPr>
          <p:cNvPr id="9" name="Content Placeholder 2"/>
          <p:cNvSpPr txBox="1">
            <a:spLocks/>
          </p:cNvSpPr>
          <p:nvPr/>
        </p:nvSpPr>
        <p:spPr>
          <a:xfrm>
            <a:off x="457200" y="3276600"/>
            <a:ext cx="8153400" cy="914400"/>
          </a:xfrm>
          <a:prstGeom prst="rect">
            <a:avLst/>
          </a:prstGeom>
        </p:spPr>
        <p:txBody>
          <a:bodyPr vert="horz">
            <a:noAutofit/>
          </a:bodyPr>
          <a:lstStyle/>
          <a:p>
            <a:pPr marL="342900" marR="0" lvl="0" indent="-342900" algn="ctr" defTabSz="914400"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en-US" sz="2500" b="0" i="0" u="none" strike="noStrike" kern="1200" cap="none" spc="0" normalizeH="0" baseline="0" noProof="0" dirty="0">
                <a:ln>
                  <a:noFill/>
                </a:ln>
                <a:solidFill>
                  <a:schemeClr val="tx1"/>
                </a:solidFill>
                <a:effectLst/>
                <a:uLnTx/>
                <a:uFillTx/>
                <a:latin typeface="Arial" pitchFamily="34" charset="0"/>
                <a:ea typeface="+mn-ea"/>
                <a:cs typeface="Arial" pitchFamily="34" charset="0"/>
              </a:rPr>
              <a:t>Just like Jesus</a:t>
            </a:r>
            <a:r>
              <a:rPr lang="en-US" sz="2500" dirty="0">
                <a:latin typeface="Arial" pitchFamily="34" charset="0"/>
                <a:cs typeface="Arial" pitchFamily="34" charset="0"/>
              </a:rPr>
              <a:t>, I will fight the temptation in my life with the power of prayer.</a:t>
            </a:r>
            <a:endParaRPr kumimoji="0" lang="en-US" sz="2500" b="0" i="0" u="none" strike="noStrike" kern="1200" cap="none" spc="0" normalizeH="0" baseline="0" noProof="0" dirty="0">
              <a:ln>
                <a:noFill/>
              </a:ln>
              <a:solidFill>
                <a:srgbClr val="FF00FF"/>
              </a:solidFill>
              <a:effectLst/>
              <a:uLnTx/>
              <a:uFillTx/>
              <a:latin typeface="Arial" pitchFamily="34" charset="0"/>
              <a:ea typeface="+mn-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sp>
        <p:nvSpPr>
          <p:cNvPr id="2" name="Title 1"/>
          <p:cNvSpPr>
            <a:spLocks noGrp="1"/>
          </p:cNvSpPr>
          <p:nvPr>
            <p:ph type="title"/>
          </p:nvPr>
        </p:nvSpPr>
        <p:spPr>
          <a:xfrm>
            <a:off x="0" y="609600"/>
            <a:ext cx="9144000" cy="1295400"/>
          </a:xfrm>
          <a:effectLst/>
        </p:spPr>
        <p:txBody>
          <a:bodyPr>
            <a:normAutofit fontScale="90000"/>
          </a:bodyPr>
          <a:lstStyle/>
          <a:p>
            <a:pPr algn="ctr"/>
            <a:r>
              <a:rPr lang="en-US" sz="2800" cap="none" dirty="0">
                <a:solidFill>
                  <a:srgbClr val="002060"/>
                </a:solidFill>
                <a:effectLst/>
                <a:latin typeface="Cooper Std Black" pitchFamily="18" charset="0"/>
                <a:cs typeface="Arial" pitchFamily="34" charset="0"/>
              </a:rPr>
              <a:t>Lesson 9</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300" cap="none" dirty="0">
                <a:ln>
                  <a:solidFill>
                    <a:schemeClr val="bg1"/>
                  </a:solidFill>
                </a:ln>
                <a:solidFill>
                  <a:srgbClr val="FF0000"/>
                </a:solidFill>
                <a:effectLst/>
                <a:latin typeface="Cooper Std Black" pitchFamily="18" charset="0"/>
                <a:cs typeface="Times New Roman" pitchFamily="18" charset="0"/>
              </a:rPr>
              <a:t>JESUS WHO OBEYED THE COMMANDMENTS</a:t>
            </a:r>
          </a:p>
        </p:txBody>
      </p:sp>
      <p:pic>
        <p:nvPicPr>
          <p:cNvPr id="1026" name="Picture 2" descr="C:\Users\user\Desktop\artbook__082_082__jesusteachinginthewesternhemisphere____.jpg"/>
          <p:cNvPicPr>
            <a:picLocks noChangeAspect="1" noChangeArrowheads="1"/>
          </p:cNvPicPr>
          <p:nvPr/>
        </p:nvPicPr>
        <p:blipFill>
          <a:blip r:embed="rId4" cstate="print"/>
          <a:srcRect/>
          <a:stretch>
            <a:fillRect/>
          </a:stretch>
        </p:blipFill>
        <p:spPr bwMode="auto">
          <a:xfrm>
            <a:off x="0" y="2881833"/>
            <a:ext cx="9144000" cy="3823767"/>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228600" y="228600"/>
            <a:ext cx="8686800" cy="2133600"/>
          </a:xfrm>
          <a:prstGeom prst="roundRect">
            <a:avLst>
              <a:gd name="adj" fmla="val 1311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81000" y="381000"/>
            <a:ext cx="8382000" cy="1785104"/>
          </a:xfrm>
          <a:prstGeom prst="rect">
            <a:avLst/>
          </a:prstGeom>
          <a:noFill/>
        </p:spPr>
        <p:txBody>
          <a:bodyPr wrap="square" rtlCol="0">
            <a:spAutoFit/>
          </a:bodyPr>
          <a:lstStyle/>
          <a:p>
            <a:pPr algn="ctr"/>
            <a:r>
              <a:rPr lang="en-US" sz="2200" dirty="0">
                <a:latin typeface="Arial" pitchFamily="34" charset="0"/>
                <a:cs typeface="Arial" pitchFamily="34" charset="0"/>
              </a:rPr>
              <a:t>Jesus is the son of God who became man to give us salvation. Jesus, was born in Bethlehem, grew in Nazareth. </a:t>
            </a:r>
            <a:endParaRPr lang="en-US" sz="2200" dirty="0">
              <a:latin typeface="Arial" pitchFamily="34" charset="0"/>
              <a:cs typeface="Arial" pitchFamily="34" charset="0"/>
            </a:endParaRPr>
          </a:p>
          <a:p>
            <a:pPr algn="ctr"/>
            <a:r>
              <a:rPr lang="en-US" sz="2200" dirty="0">
                <a:latin typeface="Arial" pitchFamily="34" charset="0"/>
                <a:cs typeface="Arial" pitchFamily="34" charset="0"/>
              </a:rPr>
              <a:t>He </a:t>
            </a:r>
            <a:r>
              <a:rPr lang="en-US" sz="2200" dirty="0">
                <a:latin typeface="Arial" pitchFamily="34" charset="0"/>
                <a:cs typeface="Arial" pitchFamily="34" charset="0"/>
              </a:rPr>
              <a:t>lived in a small house in Nazareth with His mother and his foster-father</a:t>
            </a:r>
            <a:r>
              <a:rPr lang="en-US" sz="2200" dirty="0">
                <a:solidFill>
                  <a:schemeClr val="bg1"/>
                </a:solidFill>
                <a:latin typeface="Arial" pitchFamily="34" charset="0"/>
                <a:cs typeface="Arial" pitchFamily="34" charset="0"/>
              </a:rPr>
              <a:t> </a:t>
            </a:r>
            <a:r>
              <a:rPr lang="en-US" sz="2200" dirty="0">
                <a:latin typeface="Arial" pitchFamily="34" charset="0"/>
                <a:cs typeface="Arial" pitchFamily="34" charset="0"/>
              </a:rPr>
              <a:t>Joseph. </a:t>
            </a:r>
            <a:endParaRPr lang="en-US" sz="2200" dirty="0">
              <a:latin typeface="Arial" pitchFamily="34" charset="0"/>
              <a:cs typeface="Arial" pitchFamily="34" charset="0"/>
            </a:endParaRPr>
          </a:p>
          <a:p>
            <a:pPr algn="ctr"/>
            <a:r>
              <a:rPr lang="en-US" sz="2000" b="1" dirty="0">
                <a:solidFill>
                  <a:srgbClr val="FF00FF"/>
                </a:solidFill>
                <a:latin typeface="Arial" pitchFamily="34" charset="0"/>
                <a:cs typeface="Arial" pitchFamily="34" charset="0"/>
              </a:rPr>
              <a:t>Jesus</a:t>
            </a:r>
            <a:r>
              <a:rPr lang="en-US" sz="2000" b="1" dirty="0">
                <a:solidFill>
                  <a:srgbClr val="FF00FF"/>
                </a:solidFill>
                <a:latin typeface="Arial" pitchFamily="34" charset="0"/>
                <a:cs typeface="Arial" pitchFamily="34" charset="0"/>
              </a:rPr>
              <a:t>, the Jewish boy, obeyed God’s </a:t>
            </a:r>
            <a:r>
              <a:rPr lang="en-US" sz="2000" b="1" dirty="0">
                <a:solidFill>
                  <a:srgbClr val="FF00FF"/>
                </a:solidFill>
                <a:latin typeface="Arial" pitchFamily="34" charset="0"/>
                <a:cs typeface="Arial" pitchFamily="34" charset="0"/>
              </a:rPr>
              <a:t> commands </a:t>
            </a:r>
            <a:r>
              <a:rPr lang="en-US" sz="2000" b="1" dirty="0">
                <a:solidFill>
                  <a:srgbClr val="FF00FF"/>
                </a:solidFill>
                <a:latin typeface="Arial" pitchFamily="34" charset="0"/>
                <a:cs typeface="Arial" pitchFamily="34" charset="0"/>
              </a:rPr>
              <a:t>in all things</a:t>
            </a:r>
            <a:r>
              <a:rPr lang="en-US" sz="2200" b="1" dirty="0">
                <a:solidFill>
                  <a:srgbClr val="FF00FF"/>
                </a:solidFill>
                <a:latin typeface="Arial" pitchFamily="34" charset="0"/>
                <a:cs typeface="Arial" pitchFamily="34" charset="0"/>
              </a:rPr>
              <a:t>.</a:t>
            </a:r>
          </a:p>
        </p:txBody>
      </p:sp>
      <p:pic>
        <p:nvPicPr>
          <p:cNvPr id="3074" name="Picture 2" descr="C:\Users\user\Desktop\Heilige_Familie_Chromolithographie_c_1930.jpg"/>
          <p:cNvPicPr>
            <a:picLocks noChangeAspect="1" noChangeArrowheads="1"/>
          </p:cNvPicPr>
          <p:nvPr/>
        </p:nvPicPr>
        <p:blipFill>
          <a:blip r:embed="rId3" cstate="print"/>
          <a:srcRect/>
          <a:stretch>
            <a:fillRect/>
          </a:stretch>
        </p:blipFill>
        <p:spPr bwMode="auto">
          <a:xfrm>
            <a:off x="-1" y="2514600"/>
            <a:ext cx="9165143" cy="41910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5"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228600" y="228600"/>
            <a:ext cx="8686800" cy="2133600"/>
          </a:xfrm>
          <a:prstGeom prst="roundRect">
            <a:avLst>
              <a:gd name="adj" fmla="val 13110"/>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81000" y="347008"/>
            <a:ext cx="8382000" cy="1938992"/>
          </a:xfrm>
          <a:prstGeom prst="rect">
            <a:avLst/>
          </a:prstGeom>
          <a:noFill/>
        </p:spPr>
        <p:txBody>
          <a:bodyPr wrap="square" rtlCol="0">
            <a:spAutoFit/>
          </a:bodyPr>
          <a:lstStyle/>
          <a:p>
            <a:pPr algn="just"/>
            <a:r>
              <a:rPr lang="en-US" sz="2000" dirty="0">
                <a:solidFill>
                  <a:schemeClr val="bg1"/>
                </a:solidFill>
                <a:latin typeface="Arial" pitchFamily="34" charset="0"/>
                <a:cs typeface="Arial" pitchFamily="34" charset="0"/>
              </a:rPr>
              <a:t>	Jesus helped Joseph in His work as a carpenter. He also assisted his mother in her works. He was obedient to His parents. On Sabbath day, He went to the Synagogue according to the Jewish law and participated in the prayers and studies. Every year, He went to the temple and took part in their festal celebrations. Thus he grew up. His parents and everybody else were pleased with Him.</a:t>
            </a:r>
          </a:p>
        </p:txBody>
      </p:sp>
      <p:pic>
        <p:nvPicPr>
          <p:cNvPr id="2050" name="Picture 2" descr="C:\Users\user\Desktop\Bitmap in Lesson9 curved.cdr.jpg"/>
          <p:cNvPicPr>
            <a:picLocks noChangeAspect="1" noChangeArrowheads="1"/>
          </p:cNvPicPr>
          <p:nvPr/>
        </p:nvPicPr>
        <p:blipFill>
          <a:blip r:embed="rId3" cstate="print"/>
          <a:srcRect/>
          <a:stretch>
            <a:fillRect/>
          </a:stretch>
        </p:blipFill>
        <p:spPr bwMode="auto">
          <a:xfrm>
            <a:off x="895351" y="2514600"/>
            <a:ext cx="7334249" cy="4191000"/>
          </a:xfrm>
          <a:prstGeom prst="rect">
            <a:avLst/>
          </a:prstGeom>
          <a:noFill/>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4098" name="Picture 2" descr="C:\Users\user\Desktop\sainte11.jpg"/>
          <p:cNvPicPr>
            <a:picLocks noChangeAspect="1" noChangeArrowheads="1"/>
          </p:cNvPicPr>
          <p:nvPr/>
        </p:nvPicPr>
        <p:blipFill>
          <a:blip r:embed="rId4" cstate="print"/>
          <a:srcRect/>
          <a:stretch>
            <a:fillRect/>
          </a:stretch>
        </p:blipFill>
        <p:spPr bwMode="auto">
          <a:xfrm>
            <a:off x="0" y="0"/>
            <a:ext cx="4222734" cy="5475478"/>
          </a:xfrm>
          <a:prstGeom prst="roundRect">
            <a:avLst>
              <a:gd name="adj" fmla="val 50000"/>
            </a:avLst>
          </a:prstGeom>
          <a:noFill/>
          <a:effectLst>
            <a:softEdge rad="635000"/>
          </a:effectLst>
        </p:spPr>
      </p:pic>
      <p:sp>
        <p:nvSpPr>
          <p:cNvPr id="14" name="Rounded Rectangle 13"/>
          <p:cNvSpPr/>
          <p:nvPr/>
        </p:nvSpPr>
        <p:spPr>
          <a:xfrm>
            <a:off x="228600" y="4343400"/>
            <a:ext cx="8610600" cy="22860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038600" y="152400"/>
            <a:ext cx="4800600" cy="38862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419600" y="333613"/>
            <a:ext cx="3962400" cy="3323987"/>
          </a:xfrm>
          <a:prstGeom prst="rect">
            <a:avLst/>
          </a:prstGeom>
          <a:noFill/>
        </p:spPr>
        <p:txBody>
          <a:bodyPr wrap="square" rtlCol="0">
            <a:spAutoFit/>
          </a:bodyPr>
          <a:lstStyle/>
          <a:p>
            <a:pPr algn="ctr"/>
            <a:r>
              <a:rPr lang="en-US" sz="3000" dirty="0">
                <a:latin typeface="Arial" pitchFamily="34" charset="0"/>
                <a:cs typeface="Arial" pitchFamily="34" charset="0"/>
              </a:rPr>
              <a:t>St. Luke, the evangelist records of Jesus thus: Jesus increased in wisdom, in stature and in </a:t>
            </a:r>
            <a:r>
              <a:rPr lang="en-US" sz="3000" dirty="0" err="1">
                <a:latin typeface="Arial" pitchFamily="34" charset="0"/>
                <a:cs typeface="Arial" pitchFamily="34" charset="0"/>
              </a:rPr>
              <a:t>favour</a:t>
            </a:r>
            <a:r>
              <a:rPr lang="en-US" sz="3000" dirty="0">
                <a:latin typeface="Arial" pitchFamily="34" charset="0"/>
                <a:cs typeface="Arial" pitchFamily="34" charset="0"/>
              </a:rPr>
              <a:t> with God and men (Luke 2:52)</a:t>
            </a:r>
          </a:p>
        </p:txBody>
      </p:sp>
      <p:sp>
        <p:nvSpPr>
          <p:cNvPr id="13" name="TextBox 12"/>
          <p:cNvSpPr txBox="1"/>
          <p:nvPr/>
        </p:nvSpPr>
        <p:spPr>
          <a:xfrm>
            <a:off x="1295400" y="4538008"/>
            <a:ext cx="7010400" cy="1938992"/>
          </a:xfrm>
          <a:prstGeom prst="rect">
            <a:avLst/>
          </a:prstGeom>
          <a:noFill/>
        </p:spPr>
        <p:txBody>
          <a:bodyPr wrap="square" rtlCol="0">
            <a:spAutoFit/>
          </a:bodyPr>
          <a:lstStyle/>
          <a:p>
            <a:pPr marL="457200" indent="-457200">
              <a:buAutoNum type="arabicPeriod"/>
            </a:pPr>
            <a:r>
              <a:rPr lang="en-US" sz="3000" b="1" dirty="0">
                <a:solidFill>
                  <a:srgbClr val="00B0F0"/>
                </a:solidFill>
                <a:latin typeface="Arial" pitchFamily="34" charset="0"/>
                <a:cs typeface="Arial" pitchFamily="34" charset="0"/>
              </a:rPr>
              <a:t>Jesus grew in wisdom.</a:t>
            </a:r>
          </a:p>
          <a:p>
            <a:pPr marL="457200" indent="-457200">
              <a:buAutoNum type="arabicPeriod"/>
            </a:pPr>
            <a:r>
              <a:rPr lang="en-US" sz="3000" b="1" dirty="0">
                <a:solidFill>
                  <a:srgbClr val="FF00FF"/>
                </a:solidFill>
                <a:latin typeface="Arial" pitchFamily="34" charset="0"/>
                <a:cs typeface="Arial" pitchFamily="34" charset="0"/>
              </a:rPr>
              <a:t>Jesus grew in age.</a:t>
            </a:r>
          </a:p>
          <a:p>
            <a:pPr marL="457200" indent="-457200">
              <a:buAutoNum type="arabicPeriod"/>
            </a:pPr>
            <a:r>
              <a:rPr lang="en-US" sz="3000" b="1" dirty="0">
                <a:solidFill>
                  <a:srgbClr val="00B0F0"/>
                </a:solidFill>
                <a:latin typeface="Arial" pitchFamily="34" charset="0"/>
                <a:cs typeface="Arial" pitchFamily="34" charset="0"/>
              </a:rPr>
              <a:t>Jesus grew in </a:t>
            </a:r>
            <a:r>
              <a:rPr lang="en-US" sz="3000" b="1" dirty="0" err="1">
                <a:solidFill>
                  <a:srgbClr val="00B0F0"/>
                </a:solidFill>
                <a:latin typeface="Arial" pitchFamily="34" charset="0"/>
                <a:cs typeface="Arial" pitchFamily="34" charset="0"/>
              </a:rPr>
              <a:t>favour</a:t>
            </a:r>
            <a:r>
              <a:rPr lang="en-US" sz="3000" b="1" dirty="0">
                <a:solidFill>
                  <a:srgbClr val="00B0F0"/>
                </a:solidFill>
                <a:latin typeface="Arial" pitchFamily="34" charset="0"/>
                <a:cs typeface="Arial" pitchFamily="34" charset="0"/>
              </a:rPr>
              <a:t> with God.</a:t>
            </a:r>
          </a:p>
          <a:p>
            <a:pPr marL="457200" indent="-457200">
              <a:buAutoNum type="arabicPeriod"/>
            </a:pPr>
            <a:r>
              <a:rPr lang="en-US" sz="3000" b="1" dirty="0">
                <a:solidFill>
                  <a:srgbClr val="FF00FF"/>
                </a:solidFill>
                <a:latin typeface="Arial" pitchFamily="34" charset="0"/>
                <a:cs typeface="Arial" pitchFamily="34" charset="0"/>
              </a:rPr>
              <a:t>Jesus grew in </a:t>
            </a:r>
            <a:r>
              <a:rPr lang="en-US" sz="3000" b="1" dirty="0" err="1">
                <a:solidFill>
                  <a:srgbClr val="FF00FF"/>
                </a:solidFill>
                <a:latin typeface="Arial" pitchFamily="34" charset="0"/>
                <a:cs typeface="Arial" pitchFamily="34" charset="0"/>
              </a:rPr>
              <a:t>favour</a:t>
            </a:r>
            <a:r>
              <a:rPr lang="en-US" sz="3000" b="1" dirty="0">
                <a:solidFill>
                  <a:srgbClr val="FF00FF"/>
                </a:solidFill>
                <a:latin typeface="Arial" pitchFamily="34" charset="0"/>
                <a:cs typeface="Arial" pitchFamily="34" charset="0"/>
              </a:rPr>
              <a:t> with men</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6" name="Picture 2" descr="C:\Users\user\Desktop\sainte11.jpg"/>
          <p:cNvPicPr>
            <a:picLocks noChangeAspect="1" noChangeArrowheads="1"/>
          </p:cNvPicPr>
          <p:nvPr/>
        </p:nvPicPr>
        <p:blipFill>
          <a:blip r:embed="rId3" cstate="print"/>
          <a:srcRect/>
          <a:stretch>
            <a:fillRect/>
          </a:stretch>
        </p:blipFill>
        <p:spPr bwMode="auto">
          <a:xfrm>
            <a:off x="2133600" y="1066800"/>
            <a:ext cx="4222734" cy="5475478"/>
          </a:xfrm>
          <a:prstGeom prst="roundRect">
            <a:avLst>
              <a:gd name="adj" fmla="val 50000"/>
            </a:avLst>
          </a:prstGeom>
          <a:noFill/>
          <a:effectLst>
            <a:softEdge rad="635000"/>
          </a:effectLst>
        </p:spPr>
      </p:pic>
      <p:sp>
        <p:nvSpPr>
          <p:cNvPr id="9" name="Rounded Rectangle 8"/>
          <p:cNvSpPr/>
          <p:nvPr/>
        </p:nvSpPr>
        <p:spPr>
          <a:xfrm>
            <a:off x="228600" y="152400"/>
            <a:ext cx="8686800" cy="1600200"/>
          </a:xfrm>
          <a:prstGeom prst="roundRect">
            <a:avLst>
              <a:gd name="adj" fmla="val 6962"/>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04800" y="266343"/>
            <a:ext cx="8458200" cy="1246495"/>
          </a:xfrm>
          <a:prstGeom prst="rect">
            <a:avLst/>
          </a:prstGeom>
          <a:noFill/>
        </p:spPr>
        <p:txBody>
          <a:bodyPr wrap="square" rtlCol="0">
            <a:spAutoFit/>
          </a:bodyPr>
          <a:lstStyle/>
          <a:p>
            <a:pPr algn="just"/>
            <a:r>
              <a:rPr lang="en-US" sz="2500" dirty="0">
                <a:latin typeface="Arial" pitchFamily="34" charset="0"/>
                <a:cs typeface="Arial" pitchFamily="34" charset="0"/>
              </a:rPr>
              <a:t>	Like Jesus, we too have to grow in wisdom, age and in </a:t>
            </a:r>
            <a:r>
              <a:rPr lang="en-US" sz="2500" dirty="0" err="1">
                <a:latin typeface="Arial" pitchFamily="34" charset="0"/>
                <a:cs typeface="Arial" pitchFamily="34" charset="0"/>
              </a:rPr>
              <a:t>favour</a:t>
            </a:r>
            <a:r>
              <a:rPr lang="en-US" sz="2500" dirty="0">
                <a:latin typeface="Arial" pitchFamily="34" charset="0"/>
                <a:cs typeface="Arial" pitchFamily="34" charset="0"/>
              </a:rPr>
              <a:t> with God and men. It is made possible when we obey these commandments.</a:t>
            </a:r>
            <a:endParaRPr lang="en-US" sz="3000" b="1" dirty="0">
              <a:solidFill>
                <a:srgbClr val="002060"/>
              </a:solidFill>
              <a:latin typeface="Arial" pitchFamily="34" charset="0"/>
              <a:cs typeface="Arial" pitchFamily="34" charset="0"/>
            </a:endParaRPr>
          </a:p>
        </p:txBody>
      </p:sp>
      <p:pic>
        <p:nvPicPr>
          <p:cNvPr id="5122" name="Picture 2" descr="I:\Videos Lkg\image\children_11_940.png"/>
          <p:cNvPicPr>
            <a:picLocks noChangeAspect="1" noChangeArrowheads="1"/>
          </p:cNvPicPr>
          <p:nvPr/>
        </p:nvPicPr>
        <p:blipFill>
          <a:blip r:embed="rId4" cstate="print"/>
          <a:srcRect/>
          <a:stretch>
            <a:fillRect/>
          </a:stretch>
        </p:blipFill>
        <p:spPr bwMode="auto">
          <a:xfrm>
            <a:off x="76200" y="4162425"/>
            <a:ext cx="8953500" cy="2619375"/>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Rounded Rectangle 8"/>
          <p:cNvSpPr/>
          <p:nvPr/>
        </p:nvSpPr>
        <p:spPr>
          <a:xfrm>
            <a:off x="152400" y="228600"/>
            <a:ext cx="8839200" cy="2286000"/>
          </a:xfrm>
          <a:prstGeom prst="roundRect">
            <a:avLst>
              <a:gd name="adj" fmla="val 744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4" name="TextBox 3"/>
          <p:cNvSpPr txBox="1"/>
          <p:nvPr/>
        </p:nvSpPr>
        <p:spPr>
          <a:xfrm>
            <a:off x="381000" y="381000"/>
            <a:ext cx="8458200" cy="1938992"/>
          </a:xfrm>
          <a:prstGeom prst="rect">
            <a:avLst/>
          </a:prstGeom>
          <a:noFill/>
        </p:spPr>
        <p:txBody>
          <a:bodyPr wrap="square" rtlCol="0">
            <a:spAutoFit/>
          </a:bodyPr>
          <a:lstStyle/>
          <a:p>
            <a:pPr algn="just"/>
            <a:r>
              <a:rPr lang="en-US" sz="2000" dirty="0">
                <a:solidFill>
                  <a:srgbClr val="FF00FF"/>
                </a:solidFill>
                <a:latin typeface="Arial" pitchFamily="34" charset="0"/>
                <a:cs typeface="Arial" pitchFamily="34" charset="0"/>
              </a:rPr>
              <a:t>	Jesus, who was born a Jew observed not only God’s commandments but also the special rules of Jewish society. Similarly we, who have become the members of the Catholic Church through baptism, have to obey the laws of the Church along with God’s commandments. The Church give five commandments. When we obey them we grow as children of God and members of the Church.</a:t>
            </a:r>
            <a:endParaRPr lang="en-US" sz="2000" dirty="0">
              <a:latin typeface="Arial" pitchFamily="34" charset="0"/>
              <a:cs typeface="Arial" pitchFamily="34" charset="0"/>
            </a:endParaRPr>
          </a:p>
        </p:txBody>
      </p:sp>
      <p:pic>
        <p:nvPicPr>
          <p:cNvPr id="6147" name="Picture 3" descr="C:\Users\user\Desktop\Copy_of_GregOlson.jpg"/>
          <p:cNvPicPr>
            <a:picLocks noChangeAspect="1" noChangeArrowheads="1"/>
          </p:cNvPicPr>
          <p:nvPr/>
        </p:nvPicPr>
        <p:blipFill>
          <a:blip r:embed="rId3" cstate="print"/>
          <a:srcRect t="1520"/>
          <a:stretch>
            <a:fillRect/>
          </a:stretch>
        </p:blipFill>
        <p:spPr bwMode="auto">
          <a:xfrm>
            <a:off x="0" y="2743200"/>
            <a:ext cx="3560031" cy="4114800"/>
          </a:xfrm>
          <a:prstGeom prst="rect">
            <a:avLst/>
          </a:prstGeom>
          <a:noFill/>
        </p:spPr>
      </p:pic>
      <p:pic>
        <p:nvPicPr>
          <p:cNvPr id="1026" name="Picture 2" descr="C:\Users\user\Desktop\Pope-Ben-Baptism_Of_Child.jpg"/>
          <p:cNvPicPr>
            <a:picLocks noChangeAspect="1" noChangeArrowheads="1"/>
          </p:cNvPicPr>
          <p:nvPr/>
        </p:nvPicPr>
        <p:blipFill>
          <a:blip r:embed="rId4" cstate="print"/>
          <a:srcRect l="3633" t="1818" r="5547"/>
          <a:stretch>
            <a:fillRect/>
          </a:stretch>
        </p:blipFill>
        <p:spPr bwMode="auto">
          <a:xfrm>
            <a:off x="3429000" y="2743200"/>
            <a:ext cx="5715000" cy="41148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Rounded Rectangle 8"/>
          <p:cNvSpPr/>
          <p:nvPr/>
        </p:nvSpPr>
        <p:spPr>
          <a:xfrm>
            <a:off x="228600" y="685800"/>
            <a:ext cx="8686800" cy="5486400"/>
          </a:xfrm>
          <a:prstGeom prst="roundRect">
            <a:avLst>
              <a:gd name="adj" fmla="val 569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C:\Users\user\Desktop\holy-qurbana.jpg"/>
          <p:cNvPicPr>
            <a:picLocks noChangeAspect="1" noChangeArrowheads="1"/>
          </p:cNvPicPr>
          <p:nvPr/>
        </p:nvPicPr>
        <p:blipFill>
          <a:blip r:embed="rId3" cstate="print"/>
          <a:srcRect/>
          <a:stretch>
            <a:fillRect/>
          </a:stretch>
        </p:blipFill>
        <p:spPr bwMode="auto">
          <a:xfrm>
            <a:off x="0" y="153076"/>
            <a:ext cx="3478212" cy="2285324"/>
          </a:xfrm>
          <a:prstGeom prst="rect">
            <a:avLst/>
          </a:prstGeom>
          <a:noFill/>
          <a:effectLst>
            <a:softEdge rad="635000"/>
          </a:effectLst>
        </p:spPr>
      </p:pic>
      <p:sp>
        <p:nvSpPr>
          <p:cNvPr id="4" name="TextBox 3"/>
          <p:cNvSpPr txBox="1"/>
          <p:nvPr/>
        </p:nvSpPr>
        <p:spPr>
          <a:xfrm>
            <a:off x="533400" y="787598"/>
            <a:ext cx="8001000" cy="4693593"/>
          </a:xfrm>
          <a:prstGeom prst="rect">
            <a:avLst/>
          </a:prstGeom>
          <a:noFill/>
        </p:spPr>
        <p:txBody>
          <a:bodyPr wrap="square" rtlCol="0">
            <a:spAutoFit/>
          </a:bodyPr>
          <a:lstStyle/>
          <a:p>
            <a:pPr algn="ctr"/>
            <a:r>
              <a:rPr lang="en-US" sz="3500" dirty="0">
                <a:solidFill>
                  <a:srgbClr val="FF00FF"/>
                </a:solidFill>
                <a:latin typeface="Cooper Std Black" pitchFamily="18" charset="0"/>
                <a:cs typeface="Arial" pitchFamily="34" charset="0"/>
              </a:rPr>
              <a:t>Five </a:t>
            </a:r>
            <a:r>
              <a:rPr lang="en-US" sz="3500" dirty="0">
                <a:solidFill>
                  <a:srgbClr val="FF00FF"/>
                </a:solidFill>
                <a:latin typeface="Cooper Std Black" pitchFamily="18" charset="0"/>
                <a:cs typeface="Arial" pitchFamily="34" charset="0"/>
              </a:rPr>
              <a:t>precepts of </a:t>
            </a:r>
            <a:r>
              <a:rPr lang="en-US" sz="3500" dirty="0">
                <a:solidFill>
                  <a:srgbClr val="FF00FF"/>
                </a:solidFill>
                <a:latin typeface="Cooper Std Black" pitchFamily="18" charset="0"/>
                <a:cs typeface="Arial" pitchFamily="34" charset="0"/>
              </a:rPr>
              <a:t>the church</a:t>
            </a:r>
          </a:p>
          <a:p>
            <a:pPr algn="ctr"/>
            <a:endParaRPr lang="en-US" sz="2200" dirty="0">
              <a:latin typeface="Arial" pitchFamily="34" charset="0"/>
              <a:cs typeface="Arial" pitchFamily="34" charset="0"/>
            </a:endParaRPr>
          </a:p>
          <a:p>
            <a:pPr marL="457200" indent="-457200">
              <a:buAutoNum type="arabicPeriod"/>
            </a:pPr>
            <a:r>
              <a:rPr lang="en-US" sz="2200" dirty="0">
                <a:solidFill>
                  <a:srgbClr val="00B0F0"/>
                </a:solidFill>
                <a:latin typeface="Arial" pitchFamily="34" charset="0"/>
                <a:cs typeface="Arial" pitchFamily="34" charset="0"/>
              </a:rPr>
              <a:t>You shall attend Holy Mass on Sundays and days of obligation.</a:t>
            </a:r>
          </a:p>
          <a:p>
            <a:pPr marL="457200" indent="-457200">
              <a:buAutoNum type="arabicPeriod"/>
            </a:pPr>
            <a:r>
              <a:rPr lang="en-US" sz="2200" dirty="0">
                <a:solidFill>
                  <a:srgbClr val="00B0F0"/>
                </a:solidFill>
                <a:latin typeface="Arial" pitchFamily="34" charset="0"/>
                <a:cs typeface="Arial" pitchFamily="34" charset="0"/>
              </a:rPr>
              <a:t>You shall confess your sins at least once a year and receive holy communion during the Easter season.</a:t>
            </a:r>
          </a:p>
          <a:p>
            <a:pPr marL="457200" indent="-457200">
              <a:buAutoNum type="arabicPeriod"/>
            </a:pPr>
            <a:r>
              <a:rPr lang="en-US" sz="2200" dirty="0">
                <a:solidFill>
                  <a:srgbClr val="00B0F0"/>
                </a:solidFill>
                <a:latin typeface="Arial" pitchFamily="34" charset="0"/>
                <a:cs typeface="Arial" pitchFamily="34" charset="0"/>
              </a:rPr>
              <a:t>You shall keep fasting and abstinence on the days fixed by the Church.</a:t>
            </a:r>
          </a:p>
          <a:p>
            <a:pPr marL="457200" indent="-457200">
              <a:buAutoNum type="arabicPeriod"/>
            </a:pPr>
            <a:r>
              <a:rPr lang="en-US" sz="2200" dirty="0">
                <a:solidFill>
                  <a:srgbClr val="00B0F0"/>
                </a:solidFill>
                <a:latin typeface="Arial" pitchFamily="34" charset="0"/>
                <a:cs typeface="Arial" pitchFamily="34" charset="0"/>
              </a:rPr>
              <a:t>You shall not celebrate marriage in forbidden seasons and with forbidden people.</a:t>
            </a:r>
          </a:p>
          <a:p>
            <a:pPr marL="457200" indent="-457200">
              <a:buAutoNum type="arabicPeriod"/>
            </a:pPr>
            <a:r>
              <a:rPr lang="en-US" sz="2200" dirty="0">
                <a:solidFill>
                  <a:srgbClr val="00B0F0"/>
                </a:solidFill>
                <a:latin typeface="Arial" pitchFamily="34" charset="0"/>
                <a:cs typeface="Arial" pitchFamily="34" charset="0"/>
              </a:rPr>
              <a:t>You shall contribute to the support of the Church and the Pastors according to the norms fixed by the authorities of the Church.</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p:cTn id="13"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p:cTn id="19"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p:cTn id="25"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 calcmode="lin" valueType="num">
                                      <p:cBhvr>
                                        <p:cTn id="31"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4">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 calcmode="lin" valueType="num">
                                      <p:cBhvr>
                                        <p:cTn id="37" dur="500" fill="hold"/>
                                        <p:tgtEl>
                                          <p:spTgt spid="4">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4">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 name="Rounded Rectangle 8"/>
          <p:cNvSpPr/>
          <p:nvPr/>
        </p:nvSpPr>
        <p:spPr>
          <a:xfrm>
            <a:off x="228600" y="685800"/>
            <a:ext cx="8686800" cy="5486400"/>
          </a:xfrm>
          <a:prstGeom prst="roundRect">
            <a:avLst>
              <a:gd name="adj" fmla="val 5697"/>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33400" y="1066800"/>
            <a:ext cx="8001000" cy="1985159"/>
          </a:xfrm>
          <a:prstGeom prst="rect">
            <a:avLst/>
          </a:prstGeom>
          <a:noFill/>
        </p:spPr>
        <p:txBody>
          <a:bodyPr wrap="square" rtlCol="0">
            <a:spAutoFit/>
          </a:bodyPr>
          <a:lstStyle/>
          <a:p>
            <a:pPr algn="ctr"/>
            <a:r>
              <a:rPr lang="en-US" sz="3500" dirty="0">
                <a:solidFill>
                  <a:srgbClr val="FF00FF"/>
                </a:solidFill>
                <a:latin typeface="Cooper Std Black" pitchFamily="18" charset="0"/>
                <a:cs typeface="Arial" pitchFamily="34" charset="0"/>
              </a:rPr>
              <a:t>Obligatory feast days</a:t>
            </a:r>
          </a:p>
          <a:p>
            <a:pPr algn="ctr"/>
            <a:endParaRPr lang="en-US" sz="2200" dirty="0">
              <a:latin typeface="Arial" pitchFamily="34" charset="0"/>
              <a:cs typeface="Arial" pitchFamily="34" charset="0"/>
            </a:endParaRPr>
          </a:p>
          <a:p>
            <a:pPr marL="457200" indent="-457200">
              <a:buAutoNum type="arabicPeriod"/>
            </a:pPr>
            <a:r>
              <a:rPr lang="en-US" sz="2200" dirty="0" err="1">
                <a:latin typeface="Arial" pitchFamily="34" charset="0"/>
                <a:cs typeface="Arial" pitchFamily="34" charset="0"/>
              </a:rPr>
              <a:t>Dhukrana</a:t>
            </a:r>
            <a:r>
              <a:rPr lang="en-US" sz="2200" dirty="0">
                <a:latin typeface="Arial" pitchFamily="34" charset="0"/>
                <a:cs typeface="Arial" pitchFamily="34" charset="0"/>
              </a:rPr>
              <a:t> of St. Thomas			(July 3)</a:t>
            </a:r>
          </a:p>
          <a:p>
            <a:pPr marL="457200" indent="-457200">
              <a:buAutoNum type="arabicPeriod"/>
            </a:pPr>
            <a:r>
              <a:rPr lang="en-US" sz="2200" dirty="0">
                <a:latin typeface="Arial" pitchFamily="34" charset="0"/>
                <a:cs typeface="Arial" pitchFamily="34" charset="0"/>
              </a:rPr>
              <a:t>The assumption of our Bl. Mother	(Aug 15)</a:t>
            </a:r>
          </a:p>
          <a:p>
            <a:pPr marL="457200" indent="-457200">
              <a:buAutoNum type="arabicPeriod"/>
            </a:pPr>
            <a:r>
              <a:rPr lang="en-US" sz="2200" dirty="0">
                <a:latin typeface="Arial" pitchFamily="34" charset="0"/>
                <a:cs typeface="Arial" pitchFamily="34" charset="0"/>
              </a:rPr>
              <a:t>Christmas					(Dec 25)</a:t>
            </a:r>
          </a:p>
        </p:txBody>
      </p:sp>
      <p:pic>
        <p:nvPicPr>
          <p:cNvPr id="3074" name="Picture 2" descr="C:\Users\user\Desktop\maxresdefault.jpg"/>
          <p:cNvPicPr>
            <a:picLocks noChangeAspect="1" noChangeArrowheads="1"/>
          </p:cNvPicPr>
          <p:nvPr/>
        </p:nvPicPr>
        <p:blipFill>
          <a:blip r:embed="rId3" cstate="print"/>
          <a:srcRect l="28424" t="4699" r="29076"/>
          <a:stretch>
            <a:fillRect/>
          </a:stretch>
        </p:blipFill>
        <p:spPr bwMode="auto">
          <a:xfrm>
            <a:off x="381000" y="3428999"/>
            <a:ext cx="2057400" cy="2595073"/>
          </a:xfrm>
          <a:prstGeom prst="roundRect">
            <a:avLst/>
          </a:prstGeom>
          <a:noFill/>
        </p:spPr>
      </p:pic>
      <p:pic>
        <p:nvPicPr>
          <p:cNvPr id="3075" name="Picture 3" descr="C:\Users\user\Desktop\Assumption2.jpg"/>
          <p:cNvPicPr>
            <a:picLocks noChangeAspect="1" noChangeArrowheads="1"/>
          </p:cNvPicPr>
          <p:nvPr/>
        </p:nvPicPr>
        <p:blipFill>
          <a:blip r:embed="rId4" cstate="print"/>
          <a:srcRect/>
          <a:stretch>
            <a:fillRect/>
          </a:stretch>
        </p:blipFill>
        <p:spPr bwMode="auto">
          <a:xfrm>
            <a:off x="2667000" y="3429000"/>
            <a:ext cx="1953784" cy="2590800"/>
          </a:xfrm>
          <a:prstGeom prst="roundRect">
            <a:avLst/>
          </a:prstGeom>
          <a:noFill/>
        </p:spPr>
      </p:pic>
      <p:pic>
        <p:nvPicPr>
          <p:cNvPr id="3076" name="Picture 4" descr="C:\Users\user\Desktop\Christmas-Wide-Screen-wallpaper-y.jpg"/>
          <p:cNvPicPr>
            <a:picLocks noChangeAspect="1" noChangeArrowheads="1"/>
          </p:cNvPicPr>
          <p:nvPr/>
        </p:nvPicPr>
        <p:blipFill>
          <a:blip r:embed="rId5" cstate="print"/>
          <a:srcRect r="6240"/>
          <a:stretch>
            <a:fillRect/>
          </a:stretch>
        </p:blipFill>
        <p:spPr bwMode="auto">
          <a:xfrm>
            <a:off x="4876800" y="3429000"/>
            <a:ext cx="3886200" cy="2590800"/>
          </a:xfrm>
          <a:prstGeom prst="round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p:cTn id="13"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p:cTn id="19"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p:cTn id="25"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1730</TotalTime>
  <Words>554</Words>
  <Application>Microsoft Office PowerPoint</Application>
  <PresentationFormat>On-screen Show (4:3)</PresentationFormat>
  <Paragraphs>99</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Trek</vt:lpstr>
      <vt:lpstr>CATECHETICAL TEXTBOOK SERIES OF THE SYRO - MALABAR CHURCH</vt:lpstr>
      <vt:lpstr>Lesson 9  JESUS WHO OBEYED THE COMMANDMENTS</vt:lpstr>
      <vt:lpstr>Slide 3</vt:lpstr>
      <vt:lpstr>Slide 4</vt:lpstr>
      <vt:lpstr>Slide 5</vt:lpstr>
      <vt:lpstr>Slide 6</vt:lpstr>
      <vt:lpstr>Slide 7</vt:lpstr>
      <vt:lpstr>Slide 8</vt:lpstr>
      <vt:lpstr>Slide 9</vt:lpstr>
      <vt:lpstr>Slide 10</vt:lpstr>
      <vt:lpstr>Let us find out the answers</vt:lpstr>
      <vt:lpstr>Let us pray</vt:lpstr>
      <vt:lpstr>Slide 13</vt:lpstr>
      <vt:lpstr>Learn by heart</vt:lpstr>
      <vt:lpstr>Bible reading </vt:lpstr>
      <vt:lpstr>Write in proper order:</vt:lpstr>
      <vt:lpstr>Let us Write</vt:lpstr>
      <vt:lpstr>My decision</vt:lpstr>
      <vt:lpstr>Slide 19</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578</cp:revision>
  <dcterms:created xsi:type="dcterms:W3CDTF">2014-03-08T17:50:03Z</dcterms:created>
  <dcterms:modified xsi:type="dcterms:W3CDTF">2015-08-19T09:08:56Z</dcterms:modified>
</cp:coreProperties>
</file>